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758aacbc6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758aacbc6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758aacbc65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758aacbc65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758aacbc65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758aacbc65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758aacbc65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758aacbc65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758aacbc65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758aacbc65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758aacbc6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758aacbc6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758aacbc6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758aacbc6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758aacbc6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758aacbc6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758aacbc65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758aacbc6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758aacbc65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758aacbc65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758aacbc65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758aacbc65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758aacbc65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758aacbc65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758aacbc65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758aacbc65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jpg"/><Relationship Id="rId4" Type="http://schemas.openxmlformats.org/officeDocument/2006/relationships/image" Target="../media/image27.jpg"/><Relationship Id="rId5" Type="http://schemas.openxmlformats.org/officeDocument/2006/relationships/image" Target="../media/image21.jpg"/><Relationship Id="rId6" Type="http://schemas.openxmlformats.org/officeDocument/2006/relationships/image" Target="../media/image22.jpg"/><Relationship Id="rId7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2.png"/><Relationship Id="rId7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2.jpg"/><Relationship Id="rId7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Relationship Id="rId4" Type="http://schemas.openxmlformats.org/officeDocument/2006/relationships/image" Target="../media/image11.jpg"/><Relationship Id="rId5" Type="http://schemas.openxmlformats.org/officeDocument/2006/relationships/image" Target="../media/image15.jpg"/><Relationship Id="rId6" Type="http://schemas.openxmlformats.org/officeDocument/2006/relationships/image" Target="../media/image16.jpg"/><Relationship Id="rId7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2.jpg"/><Relationship Id="rId6" Type="http://schemas.openxmlformats.org/officeDocument/2006/relationships/image" Target="../media/image12.png"/><Relationship Id="rId7" Type="http://schemas.openxmlformats.org/officeDocument/2006/relationships/image" Target="../media/image10.jpg"/><Relationship Id="rId8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jpg"/><Relationship Id="rId4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2.jpg"/><Relationship Id="rId6" Type="http://schemas.openxmlformats.org/officeDocument/2006/relationships/image" Target="../media/image12.png"/><Relationship Id="rId7" Type="http://schemas.openxmlformats.org/officeDocument/2006/relationships/image" Target="../media/image19.jpg"/><Relationship Id="rId8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596838" y="743775"/>
            <a:ext cx="5736326" cy="302351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4331625" y="720150"/>
            <a:ext cx="3703200" cy="3703200"/>
          </a:xfrm>
          <a:prstGeom prst="ellipse">
            <a:avLst/>
          </a:prstGeom>
          <a:noFill/>
          <a:ln cap="flat" cmpd="sng" w="228600">
            <a:solidFill>
              <a:srgbClr val="D9AA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1436813" y="896175"/>
            <a:ext cx="5736326" cy="3023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272988" y="1060000"/>
            <a:ext cx="5736326" cy="3023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9163" y="1223825"/>
            <a:ext cx="5736326" cy="30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0825" y="1455825"/>
            <a:ext cx="2231875" cy="223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2"/>
          <p:cNvPicPr preferRelativeResize="0"/>
          <p:nvPr/>
        </p:nvPicPr>
        <p:blipFill rotWithShape="1">
          <a:blip r:embed="rId3">
            <a:alphaModFix amt="20000"/>
          </a:blip>
          <a:srcRect b="5123" l="0" r="0" t="0"/>
          <a:stretch/>
        </p:blipFill>
        <p:spPr>
          <a:xfrm>
            <a:off x="1596850" y="743775"/>
            <a:ext cx="5736326" cy="306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/>
          <p:nvPr/>
        </p:nvSpPr>
        <p:spPr>
          <a:xfrm>
            <a:off x="4331625" y="720150"/>
            <a:ext cx="3703200" cy="3703200"/>
          </a:xfrm>
          <a:prstGeom prst="ellipse">
            <a:avLst/>
          </a:prstGeom>
          <a:noFill/>
          <a:ln cap="flat" cmpd="sng" w="228600">
            <a:solidFill>
              <a:srgbClr val="D9AA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2"/>
          <p:cNvPicPr preferRelativeResize="0"/>
          <p:nvPr/>
        </p:nvPicPr>
        <p:blipFill rotWithShape="1">
          <a:blip r:embed="rId4">
            <a:alphaModFix amt="30000"/>
          </a:blip>
          <a:srcRect b="5123" l="0" r="0" t="0"/>
          <a:stretch/>
        </p:blipFill>
        <p:spPr>
          <a:xfrm>
            <a:off x="1436825" y="896175"/>
            <a:ext cx="5736326" cy="306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 rotWithShape="1">
          <a:blip r:embed="rId5">
            <a:alphaModFix amt="50000"/>
          </a:blip>
          <a:srcRect b="5123" l="0" r="0" t="0"/>
          <a:stretch/>
        </p:blipFill>
        <p:spPr>
          <a:xfrm>
            <a:off x="1273000" y="1058500"/>
            <a:ext cx="5736326" cy="306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 rotWithShape="1">
          <a:blip r:embed="rId6">
            <a:alphaModFix/>
          </a:blip>
          <a:srcRect b="5123" l="0" r="0" t="0"/>
          <a:stretch/>
        </p:blipFill>
        <p:spPr>
          <a:xfrm>
            <a:off x="1099250" y="1223825"/>
            <a:ext cx="5736326" cy="306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71475" y="1760000"/>
            <a:ext cx="1623500" cy="16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/>
          <p:nvPr/>
        </p:nvSpPr>
        <p:spPr>
          <a:xfrm>
            <a:off x="1596850" y="743825"/>
            <a:ext cx="5736300" cy="3023400"/>
          </a:xfrm>
          <a:prstGeom prst="rect">
            <a:avLst/>
          </a:prstGeom>
          <a:solidFill>
            <a:srgbClr val="000000">
              <a:alpha val="17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3"/>
          <p:cNvSpPr/>
          <p:nvPr/>
        </p:nvSpPr>
        <p:spPr>
          <a:xfrm>
            <a:off x="4331625" y="720150"/>
            <a:ext cx="3703200" cy="3703200"/>
          </a:xfrm>
          <a:prstGeom prst="ellipse">
            <a:avLst/>
          </a:prstGeom>
          <a:noFill/>
          <a:ln cap="flat" cmpd="sng" w="228600">
            <a:solidFill>
              <a:srgbClr val="D9AA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3"/>
          <p:cNvSpPr/>
          <p:nvPr/>
        </p:nvSpPr>
        <p:spPr>
          <a:xfrm>
            <a:off x="1282450" y="1067550"/>
            <a:ext cx="5736300" cy="3023400"/>
          </a:xfrm>
          <a:prstGeom prst="rect">
            <a:avLst/>
          </a:prstGeom>
          <a:solidFill>
            <a:srgbClr val="000000">
              <a:alpha val="50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3"/>
          <p:cNvSpPr/>
          <p:nvPr/>
        </p:nvSpPr>
        <p:spPr>
          <a:xfrm>
            <a:off x="1436838" y="896225"/>
            <a:ext cx="5736300" cy="3023400"/>
          </a:xfrm>
          <a:prstGeom prst="rect">
            <a:avLst/>
          </a:prstGeom>
          <a:solidFill>
            <a:srgbClr val="000000">
              <a:alpha val="31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175" y="1223825"/>
            <a:ext cx="5725432" cy="30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2950" y="1594325"/>
            <a:ext cx="1840550" cy="184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4331625" y="720150"/>
            <a:ext cx="3703200" cy="3703200"/>
          </a:xfrm>
          <a:prstGeom prst="ellipse">
            <a:avLst/>
          </a:prstGeom>
          <a:noFill/>
          <a:ln cap="flat" cmpd="sng" w="228600">
            <a:solidFill>
              <a:srgbClr val="D9AA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596838" y="743775"/>
            <a:ext cx="5736326" cy="3023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1436813" y="896175"/>
            <a:ext cx="5736326" cy="3023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272988" y="1058500"/>
            <a:ext cx="5736326" cy="30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9163" y="1223825"/>
            <a:ext cx="5736331" cy="30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67288" y="1455825"/>
            <a:ext cx="2231875" cy="223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596838" y="743775"/>
            <a:ext cx="5736326" cy="302351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/>
          <p:nvPr/>
        </p:nvSpPr>
        <p:spPr>
          <a:xfrm>
            <a:off x="4331625" y="720150"/>
            <a:ext cx="3703200" cy="3703200"/>
          </a:xfrm>
          <a:prstGeom prst="ellipse">
            <a:avLst/>
          </a:prstGeom>
          <a:noFill/>
          <a:ln cap="flat" cmpd="sng" w="228600">
            <a:solidFill>
              <a:srgbClr val="D9AA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1436813" y="896175"/>
            <a:ext cx="5736326" cy="3023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1272988" y="1060012"/>
            <a:ext cx="5736326" cy="3023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9163" y="1223825"/>
            <a:ext cx="5736331" cy="30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 rotWithShape="1">
          <a:blip r:embed="rId6">
            <a:alphaModFix/>
          </a:blip>
          <a:srcRect b="6200" l="0" r="0" t="0"/>
          <a:stretch/>
        </p:blipFill>
        <p:spPr>
          <a:xfrm>
            <a:off x="1109175" y="1223825"/>
            <a:ext cx="5736326" cy="30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30275" y="1570300"/>
            <a:ext cx="2002900" cy="200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/>
          <p:nvPr/>
        </p:nvSpPr>
        <p:spPr>
          <a:xfrm>
            <a:off x="1109113" y="1058501"/>
            <a:ext cx="5736300" cy="30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4331625" y="720150"/>
            <a:ext cx="3703200" cy="3703200"/>
          </a:xfrm>
          <a:prstGeom prst="ellipse">
            <a:avLst/>
          </a:prstGeom>
          <a:noFill/>
          <a:ln cap="flat" cmpd="sng" w="228600">
            <a:solidFill>
              <a:srgbClr val="D9AA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/>
          <p:nvPr/>
        </p:nvSpPr>
        <p:spPr>
          <a:xfrm>
            <a:off x="1109125" y="1202038"/>
            <a:ext cx="5736300" cy="275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 rotWithShape="1">
          <a:blip r:embed="rId3">
            <a:alphaModFix amt="56000"/>
          </a:blip>
          <a:srcRect b="0" l="835" r="923" t="0"/>
          <a:stretch/>
        </p:blipFill>
        <p:spPr>
          <a:xfrm>
            <a:off x="1175232" y="1270538"/>
            <a:ext cx="5604080" cy="261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0275" y="1570300"/>
            <a:ext cx="2002900" cy="200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/>
          <p:nvPr/>
        </p:nvSpPr>
        <p:spPr>
          <a:xfrm>
            <a:off x="4331625" y="720150"/>
            <a:ext cx="3703200" cy="3703200"/>
          </a:xfrm>
          <a:prstGeom prst="ellipse">
            <a:avLst/>
          </a:prstGeom>
          <a:noFill/>
          <a:ln cap="flat" cmpd="sng" w="228600">
            <a:solidFill>
              <a:srgbClr val="D9AA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 amt="20000"/>
          </a:blip>
          <a:srcRect b="42745" l="0" r="0" t="0"/>
          <a:stretch/>
        </p:blipFill>
        <p:spPr>
          <a:xfrm>
            <a:off x="1783550" y="742325"/>
            <a:ext cx="4859849" cy="3026399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6" name="Google Shape;96;p17"/>
          <p:cNvPicPr preferRelativeResize="0"/>
          <p:nvPr/>
        </p:nvPicPr>
        <p:blipFill rotWithShape="1">
          <a:blip r:embed="rId4">
            <a:alphaModFix amt="30000"/>
          </a:blip>
          <a:srcRect b="18639" l="0" r="0" t="0"/>
          <a:stretch/>
        </p:blipFill>
        <p:spPr>
          <a:xfrm>
            <a:off x="1584650" y="989963"/>
            <a:ext cx="4859849" cy="3026401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7" name="Google Shape;97;p17"/>
          <p:cNvPicPr preferRelativeResize="0"/>
          <p:nvPr/>
        </p:nvPicPr>
        <p:blipFill rotWithShape="1">
          <a:blip r:embed="rId5">
            <a:alphaModFix amt="40000"/>
          </a:blip>
          <a:srcRect b="36792" l="5329" r="0" t="0"/>
          <a:stretch/>
        </p:blipFill>
        <p:spPr>
          <a:xfrm>
            <a:off x="1829275" y="1287138"/>
            <a:ext cx="4370600" cy="3196785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8" name="Google Shape;98;p17"/>
          <p:cNvPicPr preferRelativeResize="0"/>
          <p:nvPr/>
        </p:nvPicPr>
        <p:blipFill rotWithShape="1">
          <a:blip r:embed="rId6">
            <a:alphaModFix/>
          </a:blip>
          <a:srcRect b="43655" l="0" r="0" t="0"/>
          <a:stretch/>
        </p:blipFill>
        <p:spPr>
          <a:xfrm>
            <a:off x="1361005" y="1572923"/>
            <a:ext cx="4299420" cy="2677398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27500" y="1570300"/>
            <a:ext cx="2002900" cy="200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/>
          <p:nvPr/>
        </p:nvSpPr>
        <p:spPr>
          <a:xfrm>
            <a:off x="4331625" y="720150"/>
            <a:ext cx="3703200" cy="3703200"/>
          </a:xfrm>
          <a:prstGeom prst="ellipse">
            <a:avLst/>
          </a:prstGeom>
          <a:noFill/>
          <a:ln cap="flat" cmpd="sng" w="228600">
            <a:solidFill>
              <a:srgbClr val="D9AA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596838" y="743775"/>
            <a:ext cx="5736326" cy="3023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1436813" y="896175"/>
            <a:ext cx="5736326" cy="3023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 rotWithShape="1">
          <a:blip r:embed="rId5">
            <a:alphaModFix amt="40000"/>
          </a:blip>
          <a:srcRect b="6200" l="0" r="0" t="0"/>
          <a:stretch/>
        </p:blipFill>
        <p:spPr>
          <a:xfrm>
            <a:off x="1273000" y="1058500"/>
            <a:ext cx="5736326" cy="30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9163" y="1223825"/>
            <a:ext cx="5736331" cy="30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 rotWithShape="1">
          <a:blip r:embed="rId7">
            <a:alphaModFix/>
          </a:blip>
          <a:srcRect b="6200" l="0" r="0" t="0"/>
          <a:stretch/>
        </p:blipFill>
        <p:spPr>
          <a:xfrm>
            <a:off x="1109175" y="1223825"/>
            <a:ext cx="5736324" cy="30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30275" y="1570300"/>
            <a:ext cx="2002900" cy="200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/>
          <p:nvPr/>
        </p:nvSpPr>
        <p:spPr>
          <a:xfrm>
            <a:off x="4331625" y="720150"/>
            <a:ext cx="3703200" cy="3703200"/>
          </a:xfrm>
          <a:prstGeom prst="ellipse">
            <a:avLst/>
          </a:prstGeom>
          <a:noFill/>
          <a:ln cap="flat" cmpd="sng" w="228600">
            <a:solidFill>
              <a:srgbClr val="D9AA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 rotWithShape="1">
          <a:blip r:embed="rId3">
            <a:alphaModFix amt="30000"/>
          </a:blip>
          <a:srcRect b="6296" l="0" r="0" t="0"/>
          <a:stretch/>
        </p:blipFill>
        <p:spPr>
          <a:xfrm>
            <a:off x="1596850" y="743775"/>
            <a:ext cx="5736326" cy="30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1596838" y="743775"/>
            <a:ext cx="5736326" cy="3023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1436813" y="896175"/>
            <a:ext cx="5736326" cy="3023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 rotWithShape="1">
          <a:blip r:embed="rId3">
            <a:alphaModFix amt="30000"/>
          </a:blip>
          <a:srcRect b="6296" l="0" r="0" t="0"/>
          <a:stretch/>
        </p:blipFill>
        <p:spPr>
          <a:xfrm>
            <a:off x="1436825" y="896175"/>
            <a:ext cx="5736326" cy="30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 rotWithShape="1">
          <a:blip r:embed="rId3">
            <a:alphaModFix amt="50000"/>
          </a:blip>
          <a:srcRect b="6296" l="0" r="0" t="0"/>
          <a:stretch/>
        </p:blipFill>
        <p:spPr>
          <a:xfrm>
            <a:off x="1273000" y="1060000"/>
            <a:ext cx="5736326" cy="30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9163" y="1223825"/>
            <a:ext cx="5736331" cy="30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 rotWithShape="1">
          <a:blip r:embed="rId3">
            <a:alphaModFix/>
          </a:blip>
          <a:srcRect b="6296" l="0" r="0" t="0"/>
          <a:stretch/>
        </p:blipFill>
        <p:spPr>
          <a:xfrm>
            <a:off x="1109175" y="1225325"/>
            <a:ext cx="5736326" cy="30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03375" y="1691900"/>
            <a:ext cx="1759700" cy="175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0"/>
          <p:cNvPicPr preferRelativeResize="0"/>
          <p:nvPr/>
        </p:nvPicPr>
        <p:blipFill rotWithShape="1">
          <a:blip r:embed="rId3">
            <a:alphaModFix amt="30000"/>
          </a:blip>
          <a:srcRect b="0" l="0" r="368" t="0"/>
          <a:stretch/>
        </p:blipFill>
        <p:spPr>
          <a:xfrm>
            <a:off x="1596850" y="736741"/>
            <a:ext cx="5736326" cy="303755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/>
          <p:nvPr/>
        </p:nvSpPr>
        <p:spPr>
          <a:xfrm>
            <a:off x="4331625" y="720150"/>
            <a:ext cx="3703200" cy="3703200"/>
          </a:xfrm>
          <a:prstGeom prst="ellipse">
            <a:avLst/>
          </a:prstGeom>
          <a:noFill/>
          <a:ln cap="flat" cmpd="sng" w="228600">
            <a:solidFill>
              <a:srgbClr val="D9AA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0"/>
          <p:cNvPicPr preferRelativeResize="0"/>
          <p:nvPr/>
        </p:nvPicPr>
        <p:blipFill rotWithShape="1">
          <a:blip r:embed="rId3">
            <a:alphaModFix amt="30000"/>
          </a:blip>
          <a:srcRect b="0" l="0" r="368" t="0"/>
          <a:stretch/>
        </p:blipFill>
        <p:spPr>
          <a:xfrm>
            <a:off x="1441575" y="889141"/>
            <a:ext cx="5736326" cy="3037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 rotWithShape="1">
          <a:blip r:embed="rId3">
            <a:alphaModFix amt="60000"/>
          </a:blip>
          <a:srcRect b="0" l="0" r="368" t="0"/>
          <a:stretch/>
        </p:blipFill>
        <p:spPr>
          <a:xfrm>
            <a:off x="1277750" y="1059991"/>
            <a:ext cx="5736326" cy="3037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 rotWithShape="1">
          <a:blip r:embed="rId3">
            <a:alphaModFix/>
          </a:blip>
          <a:srcRect b="0" l="0" r="368" t="0"/>
          <a:stretch/>
        </p:blipFill>
        <p:spPr>
          <a:xfrm>
            <a:off x="1116775" y="1209766"/>
            <a:ext cx="5736326" cy="303755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/>
          <p:nvPr/>
        </p:nvSpPr>
        <p:spPr>
          <a:xfrm>
            <a:off x="5728725" y="2153400"/>
            <a:ext cx="925800" cy="731400"/>
          </a:xfrm>
          <a:prstGeom prst="rect">
            <a:avLst/>
          </a:prstGeom>
          <a:solidFill>
            <a:srgbClr val="FF50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3375" y="1698925"/>
            <a:ext cx="1759700" cy="175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1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596838" y="743775"/>
            <a:ext cx="5736326" cy="3023512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/>
          <p:nvPr/>
        </p:nvSpPr>
        <p:spPr>
          <a:xfrm>
            <a:off x="4331625" y="720150"/>
            <a:ext cx="3703200" cy="3703200"/>
          </a:xfrm>
          <a:prstGeom prst="ellipse">
            <a:avLst/>
          </a:prstGeom>
          <a:noFill/>
          <a:ln cap="flat" cmpd="sng" w="228600">
            <a:solidFill>
              <a:srgbClr val="D9AA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1436813" y="896175"/>
            <a:ext cx="5736326" cy="3023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 rotWithShape="1">
          <a:blip r:embed="rId5">
            <a:alphaModFix amt="20000"/>
          </a:blip>
          <a:srcRect b="6200" l="0" r="0" t="0"/>
          <a:stretch/>
        </p:blipFill>
        <p:spPr>
          <a:xfrm>
            <a:off x="1273000" y="1058500"/>
            <a:ext cx="5736326" cy="30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9163" y="1223825"/>
            <a:ext cx="5736331" cy="30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 rotWithShape="1">
          <a:blip r:embed="rId7">
            <a:alphaModFix/>
          </a:blip>
          <a:srcRect b="6296" l="0" r="0" t="0"/>
          <a:stretch/>
        </p:blipFill>
        <p:spPr>
          <a:xfrm>
            <a:off x="1099250" y="1223825"/>
            <a:ext cx="5736326" cy="30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54400" y="1760000"/>
            <a:ext cx="1623500" cy="16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